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8" autoAdjust="0"/>
    <p:restoredTop sz="94660"/>
  </p:normalViewPr>
  <p:slideViewPr>
    <p:cSldViewPr>
      <p:cViewPr varScale="1">
        <p:scale>
          <a:sx n="68" d="100"/>
          <a:sy n="68" d="100"/>
        </p:scale>
        <p:origin x="-150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533B4-19FC-4C53-89B3-0C1237625E4E}" type="datetimeFigureOut">
              <a:rPr lang="ru-RU" smtClean="0"/>
              <a:t>09.09.2022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0E7FE1-BCEF-4694-B86C-E650F0681743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5859"/>
          <a:stretch>
            <a:fillRect/>
          </a:stretch>
        </p:blipFill>
        <p:spPr bwMode="auto">
          <a:xfrm>
            <a:off x="0" y="0"/>
            <a:ext cx="9093486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0" y="0"/>
            <a:ext cx="9144000" cy="6857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0" y="0"/>
            <a:ext cx="9144000" cy="6857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0" y="0"/>
            <a:ext cx="9144000" cy="6857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 l="23060" t="23437" r="24231" b="6250"/>
          <a:stretch>
            <a:fillRect/>
          </a:stretch>
        </p:blipFill>
        <p:spPr bwMode="auto">
          <a:xfrm>
            <a:off x="-1" y="0"/>
            <a:ext cx="914404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Экран (4:3)</PresentationFormat>
  <Paragraphs>0</Paragraphs>
  <Slides>33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33</vt:i4>
      </vt:variant>
    </vt:vector>
  </HeadingPairs>
  <TitlesOfParts>
    <vt:vector size="34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  <vt:lpstr>Слайд 21</vt:lpstr>
      <vt:lpstr>Слайд 22</vt:lpstr>
      <vt:lpstr>Слайд 23</vt:lpstr>
      <vt:lpstr>Слайд 24</vt:lpstr>
      <vt:lpstr>Слайд 25</vt:lpstr>
      <vt:lpstr>Слайд 26</vt:lpstr>
      <vt:lpstr>Слайд 27</vt:lpstr>
      <vt:lpstr>Слайд 28</vt:lpstr>
      <vt:lpstr>Слайд 29</vt:lpstr>
      <vt:lpstr>Слайд 30</vt:lpstr>
      <vt:lpstr>Слайд 31</vt:lpstr>
      <vt:lpstr>Слайд 32</vt:lpstr>
      <vt:lpstr>Слайд 33</vt:lpstr>
    </vt:vector>
  </TitlesOfParts>
  <Company>WolfishLair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mary</dc:creator>
  <cp:lastModifiedBy>mary</cp:lastModifiedBy>
  <cp:revision>3</cp:revision>
  <dcterms:created xsi:type="dcterms:W3CDTF">2022-09-09T17:24:29Z</dcterms:created>
  <dcterms:modified xsi:type="dcterms:W3CDTF">2022-09-09T17:35:26Z</dcterms:modified>
</cp:coreProperties>
</file>

<file path=docProps/thumbnail.jpeg>
</file>